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797675" cy="9928225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81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3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2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3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05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58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5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80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2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8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5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D11E-5B01-4E97-82A8-72F841E69E8A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845B8-4AF1-474A-960F-F8C744865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15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orma&#10;&#10;Descrição gerada automaticamente com confiança média">
            <a:extLst>
              <a:ext uri="{FF2B5EF4-FFF2-40B4-BE49-F238E27FC236}">
                <a16:creationId xmlns:a16="http://schemas.microsoft.com/office/drawing/2014/main" id="{39F8B936-EE22-FDA6-A0C9-D6CC13315A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7"/>
            <a:ext cx="32399288" cy="431960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048424" y="1052780"/>
            <a:ext cx="16109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257005" y="3712851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57004" y="4548093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769633" y="3712851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769632" y="4460358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257004" y="5315146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7769631" y="5216821"/>
            <a:ext cx="432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– e-mail:</a:t>
            </a:r>
          </a:p>
        </p:txBody>
      </p:sp>
      <p:sp>
        <p:nvSpPr>
          <p:cNvPr id="14" name="Retângulo Arredondado 13"/>
          <p:cNvSpPr/>
          <p:nvPr/>
        </p:nvSpPr>
        <p:spPr>
          <a:xfrm>
            <a:off x="1598863" y="7283115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5" name="Retângulo Arredondado 14"/>
          <p:cNvSpPr/>
          <p:nvPr/>
        </p:nvSpPr>
        <p:spPr>
          <a:xfrm>
            <a:off x="1598863" y="33099482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6" name="Retângulo Arredondado 15"/>
          <p:cNvSpPr/>
          <p:nvPr/>
        </p:nvSpPr>
        <p:spPr>
          <a:xfrm>
            <a:off x="1598863" y="15879363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17" name="Retângulo Arredondado 16"/>
          <p:cNvSpPr/>
          <p:nvPr/>
        </p:nvSpPr>
        <p:spPr>
          <a:xfrm>
            <a:off x="1598863" y="23610723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20" name="Retângulo Arredondado 19"/>
          <p:cNvSpPr/>
          <p:nvPr/>
        </p:nvSpPr>
        <p:spPr>
          <a:xfrm>
            <a:off x="17569541" y="27388061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598863" y="9643819"/>
            <a:ext cx="127376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18008" y="18029583"/>
            <a:ext cx="1273762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818008" y="25859064"/>
            <a:ext cx="1273762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Arredondado 20"/>
          <p:cNvSpPr/>
          <p:nvPr/>
        </p:nvSpPr>
        <p:spPr>
          <a:xfrm>
            <a:off x="17569541" y="36396957"/>
            <a:ext cx="13175915" cy="19571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7788686" y="38427101"/>
            <a:ext cx="127376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8015558" y="29877283"/>
            <a:ext cx="127376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18008" y="35649004"/>
            <a:ext cx="127376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7690139" y="7057780"/>
            <a:ext cx="12737623" cy="1972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</a:t>
            </a:r>
          </a:p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737491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76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 Giovane</dc:creator>
  <cp:lastModifiedBy>FNU LNU</cp:lastModifiedBy>
  <cp:revision>3</cp:revision>
  <cp:lastPrinted>2023-04-26T21:09:20Z</cp:lastPrinted>
  <dcterms:created xsi:type="dcterms:W3CDTF">2023-04-26T17:17:39Z</dcterms:created>
  <dcterms:modified xsi:type="dcterms:W3CDTF">2023-04-26T21:35:02Z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2023-04-26T21:34:57Z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e5170bdc-885c-41ec-a67e-48e68efe60a4</vt:lpwstr>
  </property>
  <property fmtid="{D5CDD505-2E9C-101B-9397-08002B2CF9AE}" pid="7" name="MSIP_Label_defa4170-0d19-0005-0004-bc88714345d2_ActionId">
    <vt:lpwstr>4bd47bcb-1379-4435-adc9-04a45b3eff44</vt:lpwstr>
  </property>
  <property fmtid="{D5CDD505-2E9C-101B-9397-08002B2CF9AE}" pid="8" name="MSIP_Label_defa4170-0d19-0005-0004-bc88714345d2_ContentBits">
    <vt:lpwstr>0</vt:lpwstr>
  </property>
</Properties>
</file>