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797675" cy="9928225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23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481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73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24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33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005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58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52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80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2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87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35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BD11E-5B01-4E97-82A8-72F841E69E8A}" type="datetimeFigureOut">
              <a:rPr lang="pt-BR" smtClean="0"/>
              <a:t>26/04/2023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845B8-4AF1-474A-960F-F8C7448659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15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Forma&#10;&#10;Descrição gerada automaticamente com confiança média">
            <a:extLst>
              <a:ext uri="{FF2B5EF4-FFF2-40B4-BE49-F238E27FC236}">
                <a16:creationId xmlns:a16="http://schemas.microsoft.com/office/drawing/2014/main" id="{39F8B936-EE22-FDA6-A0C9-D6CC13315A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7"/>
            <a:ext cx="32399288" cy="4319600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048424" y="1052780"/>
            <a:ext cx="161090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257005" y="3712851"/>
            <a:ext cx="4329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 – e-mail: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257004" y="4548093"/>
            <a:ext cx="4329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 – e-mail: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7769633" y="3712851"/>
            <a:ext cx="4329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 – e-mail: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7769632" y="4460358"/>
            <a:ext cx="4329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 – e-mail: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9257004" y="5315146"/>
            <a:ext cx="4329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 – e-mail: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7769631" y="5216821"/>
            <a:ext cx="4329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 – e-mail:</a:t>
            </a:r>
          </a:p>
        </p:txBody>
      </p:sp>
      <p:sp>
        <p:nvSpPr>
          <p:cNvPr id="14" name="Retângulo Arredondado 13"/>
          <p:cNvSpPr/>
          <p:nvPr/>
        </p:nvSpPr>
        <p:spPr>
          <a:xfrm>
            <a:off x="1598863" y="7283115"/>
            <a:ext cx="13175915" cy="195713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15" name="Retângulo Arredondado 14"/>
          <p:cNvSpPr/>
          <p:nvPr/>
        </p:nvSpPr>
        <p:spPr>
          <a:xfrm>
            <a:off x="1598863" y="33099482"/>
            <a:ext cx="13175915" cy="195713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16" name="Retângulo Arredondado 15"/>
          <p:cNvSpPr/>
          <p:nvPr/>
        </p:nvSpPr>
        <p:spPr>
          <a:xfrm>
            <a:off x="1598863" y="15879363"/>
            <a:ext cx="13175915" cy="195713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</p:txBody>
      </p:sp>
      <p:sp>
        <p:nvSpPr>
          <p:cNvPr id="17" name="Retângulo Arredondado 16"/>
          <p:cNvSpPr/>
          <p:nvPr/>
        </p:nvSpPr>
        <p:spPr>
          <a:xfrm>
            <a:off x="1598863" y="23610723"/>
            <a:ext cx="13175915" cy="195713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20" name="Retângulo Arredondado 19"/>
          <p:cNvSpPr/>
          <p:nvPr/>
        </p:nvSpPr>
        <p:spPr>
          <a:xfrm>
            <a:off x="17569541" y="27388061"/>
            <a:ext cx="13175915" cy="195713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1598863" y="9643819"/>
            <a:ext cx="1273762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818008" y="18029583"/>
            <a:ext cx="1273762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818008" y="25859064"/>
            <a:ext cx="1273762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tângulo Arredondado 20"/>
          <p:cNvSpPr/>
          <p:nvPr/>
        </p:nvSpPr>
        <p:spPr>
          <a:xfrm>
            <a:off x="17569541" y="36396957"/>
            <a:ext cx="13175915" cy="195713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17788686" y="38427101"/>
            <a:ext cx="127376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8015558" y="29877283"/>
            <a:ext cx="1273762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818008" y="35649004"/>
            <a:ext cx="1273762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17690139" y="7057780"/>
            <a:ext cx="12737623" cy="1972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</a:t>
            </a:r>
          </a:p>
          <a:p>
            <a:pPr algn="just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3737491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76</Words>
  <Application>Microsoft Office PowerPoint</Application>
  <PresentationFormat>Personalizar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Roger Giovane</dc:creator>
  <cp:lastModifiedBy>FNU LNU</cp:lastModifiedBy>
  <cp:revision>3</cp:revision>
  <cp:lastPrinted>2023-04-26T21:09:20Z</cp:lastPrinted>
  <dcterms:created xsi:type="dcterms:W3CDTF">2023-04-26T17:17:39Z</dcterms:created>
  <dcterms:modified xsi:type="dcterms:W3CDTF">2023-04-26T21:35:02Z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2023-04-26T21:34:57Z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e5170bdc-885c-41ec-a67e-48e68efe60a4</vt:lpwstr>
  </property>
  <property fmtid="{D5CDD505-2E9C-101B-9397-08002B2CF9AE}" pid="7" name="MSIP_Label_defa4170-0d19-0005-0004-bc88714345d2_ActionId">
    <vt:lpwstr>4bd47bcb-1379-4435-adc9-04a45b3eff44</vt:lpwstr>
  </property>
  <property fmtid="{D5CDD505-2E9C-101B-9397-08002B2CF9AE}" pid="8" name="MSIP_Label_defa4170-0d19-0005-0004-bc88714345d2_ContentBits">
    <vt:lpwstr>0</vt:lpwstr>
  </property>
</Properties>
</file>