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5199975" cy="25920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" d="100"/>
          <a:sy n="10" d="100"/>
        </p:scale>
        <p:origin x="265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4242116"/>
            <a:ext cx="21419979" cy="9024244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3614370"/>
            <a:ext cx="18899981" cy="6258167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D11E-5B01-4E97-82A8-72F841E69E8A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45B8-4AF1-474A-960F-F8C7448659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03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D11E-5B01-4E97-82A8-72F841E69E8A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45B8-4AF1-474A-960F-F8C7448659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10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380037"/>
            <a:ext cx="5433745" cy="2196659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380037"/>
            <a:ext cx="15986234" cy="2196659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D11E-5B01-4E97-82A8-72F841E69E8A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45B8-4AF1-474A-960F-F8C7448659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36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D11E-5B01-4E97-82A8-72F841E69E8A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45B8-4AF1-474A-960F-F8C7448659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46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6462182"/>
            <a:ext cx="21734978" cy="10782289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17346476"/>
            <a:ext cx="21734978" cy="5670151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D11E-5B01-4E97-82A8-72F841E69E8A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45B8-4AF1-474A-960F-F8C7448659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91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6900186"/>
            <a:ext cx="10709989" cy="164464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6900186"/>
            <a:ext cx="10709989" cy="164464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D11E-5B01-4E97-82A8-72F841E69E8A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45B8-4AF1-474A-960F-F8C7448659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99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380043"/>
            <a:ext cx="21734978" cy="50101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6354174"/>
            <a:ext cx="10660769" cy="3114082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9468256"/>
            <a:ext cx="10660769" cy="1392637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6354174"/>
            <a:ext cx="10713272" cy="3114082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9468256"/>
            <a:ext cx="10713272" cy="1392637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D11E-5B01-4E97-82A8-72F841E69E8A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45B8-4AF1-474A-960F-F8C7448659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38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D11E-5B01-4E97-82A8-72F841E69E8A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45B8-4AF1-474A-960F-F8C7448659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1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D11E-5B01-4E97-82A8-72F841E69E8A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45B8-4AF1-474A-960F-F8C7448659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28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1728047"/>
            <a:ext cx="8127648" cy="6048163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3732107"/>
            <a:ext cx="12757487" cy="1842049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7776210"/>
            <a:ext cx="8127648" cy="14406391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D11E-5B01-4E97-82A8-72F841E69E8A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45B8-4AF1-474A-960F-F8C7448659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68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1728047"/>
            <a:ext cx="8127648" cy="6048163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3732107"/>
            <a:ext cx="12757487" cy="1842049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7776210"/>
            <a:ext cx="8127648" cy="14406391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D11E-5B01-4E97-82A8-72F841E69E8A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45B8-4AF1-474A-960F-F8C7448659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6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380043"/>
            <a:ext cx="21734978" cy="5010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6900186"/>
            <a:ext cx="21734978" cy="1644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24024655"/>
            <a:ext cx="5669994" cy="1380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BD11E-5B01-4E97-82A8-72F841E69E8A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24024655"/>
            <a:ext cx="8504992" cy="1380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24024655"/>
            <a:ext cx="5669994" cy="1380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845B8-4AF1-474A-960F-F8C7448659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29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657" y="-8637653"/>
            <a:ext cx="32401026" cy="4319832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448768" y="-7587189"/>
            <a:ext cx="16109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do trabalho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46069" y="-3829838"/>
            <a:ext cx="4329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autor – e-mail: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846068" y="-2994596"/>
            <a:ext cx="4329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autor – e-mail: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358697" y="-3829838"/>
            <a:ext cx="4329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autor – e-mail: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5358696" y="-3082331"/>
            <a:ext cx="4329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autor – e-mail: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846068" y="-2227543"/>
            <a:ext cx="4329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autor – e-mail: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5358695" y="-2325868"/>
            <a:ext cx="4329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autor – e-mail: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-2000794" y="471947"/>
            <a:ext cx="13175915" cy="195713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15" name="Retângulo Arredondado 14"/>
          <p:cNvSpPr/>
          <p:nvPr/>
        </p:nvSpPr>
        <p:spPr>
          <a:xfrm>
            <a:off x="-2000794" y="26288314"/>
            <a:ext cx="13175915" cy="195713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16" name="Retângulo Arredondado 15"/>
          <p:cNvSpPr/>
          <p:nvPr/>
        </p:nvSpPr>
        <p:spPr>
          <a:xfrm>
            <a:off x="-2000794" y="9068195"/>
            <a:ext cx="13175915" cy="195713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</a:p>
        </p:txBody>
      </p:sp>
      <p:sp>
        <p:nvSpPr>
          <p:cNvPr id="17" name="Retângulo Arredondado 16"/>
          <p:cNvSpPr/>
          <p:nvPr/>
        </p:nvSpPr>
        <p:spPr>
          <a:xfrm>
            <a:off x="-2000794" y="16799555"/>
            <a:ext cx="13175915" cy="195713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</a:p>
        </p:txBody>
      </p:sp>
      <p:sp>
        <p:nvSpPr>
          <p:cNvPr id="20" name="Retângulo Arredondado 19"/>
          <p:cNvSpPr/>
          <p:nvPr/>
        </p:nvSpPr>
        <p:spPr>
          <a:xfrm>
            <a:off x="13969885" y="20576893"/>
            <a:ext cx="13175915" cy="195713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-2000794" y="2832651"/>
            <a:ext cx="1273762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  <a:p>
            <a:pPr algn="just"/>
            <a:r>
              <a:rPr lang="pt-B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</a:t>
            </a:r>
            <a:endParaRPr lang="pt-B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</a:t>
            </a:r>
            <a:endParaRPr lang="pt-B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</a:t>
            </a:r>
            <a:endParaRPr lang="pt-B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-1781649" y="11218414"/>
            <a:ext cx="1273762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  <a:p>
            <a:pPr algn="just"/>
            <a:r>
              <a:rPr lang="pt-B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</a:t>
            </a:r>
            <a:endParaRPr lang="pt-B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</a:t>
            </a:r>
            <a:endParaRPr lang="pt-B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</a:t>
            </a:r>
            <a:endParaRPr lang="pt-B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-1781649" y="19047896"/>
            <a:ext cx="1273762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  <a:p>
            <a:pPr algn="just"/>
            <a:r>
              <a:rPr lang="pt-B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</a:t>
            </a:r>
            <a:endParaRPr lang="pt-B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</a:t>
            </a:r>
            <a:endParaRPr lang="pt-B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</a:t>
            </a:r>
            <a:endParaRPr lang="pt-B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</a:t>
            </a:r>
            <a:endParaRPr lang="pt-B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-2621662" y="29273255"/>
            <a:ext cx="30592868" cy="4539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Arredondado 20"/>
          <p:cNvSpPr/>
          <p:nvPr/>
        </p:nvSpPr>
        <p:spPr>
          <a:xfrm>
            <a:off x="13969885" y="29585789"/>
            <a:ext cx="13175915" cy="195713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14189030" y="31615932"/>
            <a:ext cx="127376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4415902" y="23066115"/>
            <a:ext cx="1273762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  <a:p>
            <a:pPr algn="just"/>
            <a:r>
              <a:rPr lang="pt-B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</a:t>
            </a:r>
            <a:endParaRPr lang="pt-B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</a:t>
            </a:r>
            <a:endParaRPr lang="pt-B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</a:t>
            </a:r>
            <a:endParaRPr lang="pt-B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-1781649" y="28837835"/>
            <a:ext cx="127376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4090483" y="246611"/>
            <a:ext cx="12737623" cy="1972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</a:t>
            </a:r>
          </a:p>
          <a:p>
            <a:pPr algn="just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030" y="-5484662"/>
            <a:ext cx="5855071" cy="240233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B9FA13E-2C8B-9B37-3822-031554B24A3B}"/>
              </a:ext>
            </a:extLst>
          </p:cNvPr>
          <p:cNvSpPr/>
          <p:nvPr/>
        </p:nvSpPr>
        <p:spPr>
          <a:xfrm>
            <a:off x="-2621662" y="-7812505"/>
            <a:ext cx="8133887" cy="6511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619B0500-DF43-98D7-A79D-CED497A4D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50" y="-7610883"/>
            <a:ext cx="7704662" cy="625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915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166</TotalTime>
  <Words>74</Words>
  <Application>Microsoft Office PowerPoint</Application>
  <PresentationFormat>Personalizar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Roger Giovane</dc:creator>
  <cp:lastModifiedBy>Roger Giovane Rodrigues</cp:lastModifiedBy>
  <cp:revision>3</cp:revision>
  <dcterms:created xsi:type="dcterms:W3CDTF">2023-04-26T17:17:39Z</dcterms:created>
  <dcterms:modified xsi:type="dcterms:W3CDTF">2024-04-25T18:40:47Z</dcterms:modified>
</cp:coreProperties>
</file>